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74" r:id="rId5"/>
    <p:sldId id="290" r:id="rId6"/>
    <p:sldId id="276" r:id="rId7"/>
    <p:sldId id="275" r:id="rId8"/>
    <p:sldId id="277" r:id="rId9"/>
    <p:sldId id="278" r:id="rId10"/>
    <p:sldId id="279" r:id="rId11"/>
    <p:sldId id="273" r:id="rId12"/>
    <p:sldId id="285" r:id="rId13"/>
    <p:sldId id="286" r:id="rId14"/>
    <p:sldId id="281" r:id="rId15"/>
    <p:sldId id="282" r:id="rId16"/>
    <p:sldId id="287" r:id="rId17"/>
    <p:sldId id="289" r:id="rId18"/>
    <p:sldId id="284" r:id="rId19"/>
    <p:sldId id="283" r:id="rId20"/>
  </p:sldIdLst>
  <p:sldSz cx="18288000" cy="10287000"/>
  <p:notesSz cx="6858000" cy="9144000"/>
  <p:embeddedFontLst>
    <p:embeddedFont>
      <p:font typeface="TT For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B62464-1064-24C3-57D7-0C73529FE720}" name="Rangareddy Gari, Mr. Harshavardhan Reddy" initials="HR" userId="S::hr17392n@pace.edu::9ab17e3a-ee2a-4c2a-86e0-ec7491e50e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2F5BB-D638-4086-BC5F-96D61625C75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03F14-FCFD-49BE-9099-FB9BE84B2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15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03F14-FCFD-49BE-9099-FB9BE84B2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9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arshaReddy0001/parking-ml-api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nerated image">
            <a:extLst>
              <a:ext uri="{FF2B5EF4-FFF2-40B4-BE49-F238E27FC236}">
                <a16:creationId xmlns:a16="http://schemas.microsoft.com/office/drawing/2014/main" id="{A02A029F-6105-737C-69A7-8D7136A2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85" y="3810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4"/>
          <p:cNvSpPr txBox="1"/>
          <p:nvPr/>
        </p:nvSpPr>
        <p:spPr>
          <a:xfrm>
            <a:off x="1066800" y="571500"/>
            <a:ext cx="7373934" cy="469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4"/>
              </a:lnSpc>
              <a:spcBef>
                <a:spcPct val="0"/>
              </a:spcBef>
            </a:pPr>
            <a:r>
              <a:rPr lang="en-US" sz="2696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T Fors Bold"/>
                <a:ea typeface="TT Fors Bold"/>
                <a:cs typeface="TT Fors Bold"/>
                <a:sym typeface="TT Fors Bold"/>
              </a:rPr>
              <a:t>Harshavardhan reddy Rangarareddy gari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1D19D82-E4D2-A4D9-2C25-F79CE2A6D8A9}"/>
              </a:ext>
            </a:extLst>
          </p:cNvPr>
          <p:cNvSpPr txBox="1"/>
          <p:nvPr/>
        </p:nvSpPr>
        <p:spPr>
          <a:xfrm>
            <a:off x="685800" y="9185031"/>
            <a:ext cx="11582400" cy="469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4"/>
              </a:lnSpc>
              <a:spcBef>
                <a:spcPct val="0"/>
              </a:spcBef>
            </a:pPr>
            <a:r>
              <a:rPr lang="en-US" sz="2696" b="1" u="sng" dirty="0">
                <a:solidFill>
                  <a:srgbClr val="FFC000"/>
                </a:solidFill>
                <a:latin typeface="TT Fors Bold"/>
                <a:ea typeface="TT Fors Bold"/>
                <a:cs typeface="TT Fors Bold"/>
                <a:sym typeface="TT Fors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696" b="1" u="sng" dirty="0">
                <a:solidFill>
                  <a:schemeClr val="tx2">
                    <a:lumMod val="40000"/>
                    <a:lumOff val="60000"/>
                  </a:schemeClr>
                </a:solidFill>
                <a:latin typeface="TT Fors Bold"/>
                <a:ea typeface="TT Fors Bold"/>
                <a:cs typeface="TT Fors Bold"/>
                <a:sym typeface="TT Fors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696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TT Fors Bold"/>
                <a:ea typeface="TT Fors Bold"/>
                <a:cs typeface="TT Fors Bold"/>
                <a:sym typeface="TT Fors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 link</a:t>
            </a:r>
            <a:r>
              <a:rPr lang="en-US" sz="2696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TT Fors Bold"/>
                <a:ea typeface="TT Fors Bold"/>
                <a:cs typeface="TT Fors Bold"/>
                <a:sym typeface="TT Fors Bold"/>
              </a:rPr>
              <a:t>  (ctrl +click)</a:t>
            </a:r>
          </a:p>
        </p:txBody>
      </p:sp>
    </p:spTree>
    <p:extLst>
      <p:ext uri="{BB962C8B-B14F-4D97-AF65-F5344CB8AC3E}">
        <p14:creationId xmlns:p14="http://schemas.microsoft.com/office/powerpoint/2010/main" val="2258872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Generated image">
            <a:extLst>
              <a:ext uri="{FF2B5EF4-FFF2-40B4-BE49-F238E27FC236}">
                <a16:creationId xmlns:a16="http://schemas.microsoft.com/office/drawing/2014/main" id="{04B88AA1-836E-8CE0-8AE7-8F4027BC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775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B7089062-4E43-57E1-DC2C-18109D182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47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enerated image">
            <a:extLst>
              <a:ext uri="{FF2B5EF4-FFF2-40B4-BE49-F238E27FC236}">
                <a16:creationId xmlns:a16="http://schemas.microsoft.com/office/drawing/2014/main" id="{7C35AB44-E3B7-F978-118F-59819696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9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Generated image">
            <a:extLst>
              <a:ext uri="{FF2B5EF4-FFF2-40B4-BE49-F238E27FC236}">
                <a16:creationId xmlns:a16="http://schemas.microsoft.com/office/drawing/2014/main" id="{B042FF13-5A3F-4E6B-AAE5-6CB5E54BD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5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Generated image">
            <a:extLst>
              <a:ext uri="{FF2B5EF4-FFF2-40B4-BE49-F238E27FC236}">
                <a16:creationId xmlns:a16="http://schemas.microsoft.com/office/drawing/2014/main" id="{65A719B0-6D18-72B0-861F-9B5D2BC9E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Generated image">
            <a:extLst>
              <a:ext uri="{FF2B5EF4-FFF2-40B4-BE49-F238E27FC236}">
                <a16:creationId xmlns:a16="http://schemas.microsoft.com/office/drawing/2014/main" id="{1C12ADC0-A161-2E12-E097-9C0E3C45F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8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1A1DBE52-A4CD-F4E6-C4A7-55D08945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53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Generated image">
            <a:extLst>
              <a:ext uri="{FF2B5EF4-FFF2-40B4-BE49-F238E27FC236}">
                <a16:creationId xmlns:a16="http://schemas.microsoft.com/office/drawing/2014/main" id="{3B1683CF-63FE-02A9-AB63-95973D2F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182118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95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0F6FBC1-1939-0B63-AF7F-3F75A7A46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49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B2911D2-490C-4832-93A7-997487543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85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1E6DD9DF-C329-6854-0538-B9F51277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4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1734548C-750C-AC78-4DAC-D70F592A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Generated image">
            <a:extLst>
              <a:ext uri="{FF2B5EF4-FFF2-40B4-BE49-F238E27FC236}">
                <a16:creationId xmlns:a16="http://schemas.microsoft.com/office/drawing/2014/main" id="{81D2B5C7-FD01-0C1D-F321-723CBF9B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76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1F819F-0056-CD34-3CDF-6418434B7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7522AE-EAB7-9257-23DD-DAE09F0A4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 descr="A blue graph with a bar&#10;&#10;AI-generated content may be incorrect.">
            <a:extLst>
              <a:ext uri="{FF2B5EF4-FFF2-40B4-BE49-F238E27FC236}">
                <a16:creationId xmlns:a16="http://schemas.microsoft.com/office/drawing/2014/main" id="{E9F25387-0C77-60CD-30EA-5E31E18ED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135599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1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enerated image">
            <a:extLst>
              <a:ext uri="{FF2B5EF4-FFF2-40B4-BE49-F238E27FC236}">
                <a16:creationId xmlns:a16="http://schemas.microsoft.com/office/drawing/2014/main" id="{31A25B78-62E6-8B6D-ED2B-10FABAB6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362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A576E979BF364BBC4BBCEEA4236743" ma:contentTypeVersion="10" ma:contentTypeDescription="Create a new document." ma:contentTypeScope="" ma:versionID="e83b5b8498a65249cdf049bcea92cdcd">
  <xsd:schema xmlns:xsd="http://www.w3.org/2001/XMLSchema" xmlns:xs="http://www.w3.org/2001/XMLSchema" xmlns:p="http://schemas.microsoft.com/office/2006/metadata/properties" xmlns:ns3="19c6db80-f768-4a6e-be9e-4fa9dae2adb8" targetNamespace="http://schemas.microsoft.com/office/2006/metadata/properties" ma:root="true" ma:fieldsID="a15de59981ab48360aa2dde1c16f95d9" ns3:_="">
    <xsd:import namespace="19c6db80-f768-4a6e-be9e-4fa9dae2ad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c6db80-f768-4a6e-be9e-4fa9dae2ad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9c6db80-f768-4a6e-be9e-4fa9dae2adb8" xsi:nil="true"/>
  </documentManagement>
</p:properties>
</file>

<file path=customXml/itemProps1.xml><?xml version="1.0" encoding="utf-8"?>
<ds:datastoreItem xmlns:ds="http://schemas.openxmlformats.org/officeDocument/2006/customXml" ds:itemID="{D6251F08-7DB7-44A7-B456-0E89B698EA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c6db80-f768-4a6e-be9e-4fa9dae2ad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0D5F66-F7B5-4A6B-9F50-80504F85B8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6EC050-3B19-4B7F-9AC7-849AD3B272CB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19c6db80-f768-4a6e-be9e-4fa9dae2adb8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4671</TotalTime>
  <Words>13</Words>
  <Application>Microsoft Office PowerPoint</Application>
  <PresentationFormat>Custom</PresentationFormat>
  <Paragraphs>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Aptos</vt:lpstr>
      <vt:lpstr>TT Fors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Objectives</dc:title>
  <dc:creator>JuSt hArShA</dc:creator>
  <cp:lastModifiedBy>Rangareddy Gari, Mr. Harshavardhan Reddy</cp:lastModifiedBy>
  <cp:revision>7</cp:revision>
  <dcterms:created xsi:type="dcterms:W3CDTF">2006-08-16T00:00:00Z</dcterms:created>
  <dcterms:modified xsi:type="dcterms:W3CDTF">2025-05-04T21:43:28Z</dcterms:modified>
  <dc:identifier>DAGmNx1b6vo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0x0101004CA576E979BF364BBC4BBCEEA4236743</vt:lpwstr>
  </property>
</Properties>
</file>